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participants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Introduci</ns1:t>
            </ns1:r>
            <ns1:r>
              <ns1:rPr b="1" lang="ja-JP" sz="2400">
                <ns1:solidFill>
                  <ns1:schemeClr val="lt1"/>
                </ns1:solidFill>
                <ns1:latin typeface="BIZ UDPGothic"/>
                <ns1:ea typeface="BIZ UDPGothic"/>
                <ns1:cs typeface="BIZ UDPGothic"/>
                <ns1:sym typeface="BIZ UDPGothic"/>
              </ns1:rPr>
              <ns1:t>ng Majise</ns1:t>
            </ns1:r>
            <ns1:r>
              <ns1:rPr b="1" lang="ja-JP" sz="3600">
                <ns1:solidFill>
                  <ns1:schemeClr val="lt1"/>
                </ns1:solidFill>
                <ns1:latin typeface="BIZ UDPGothic"/>
                <ns1:ea typeface="BIZ UDPGothic"/>
                <ns1:cs typeface="BIZ UDPGothic"/>
                <ns1:sym typeface="BIZ UDPGothic"/>
              </ns1:rPr>
              <ns1:t>mi: 'Seri</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ous' B2B </ns1:t>
            </ns1:r>
            <ns1:r>
              <ns1:rPr b="1" lang="ja-JP" sz="2400">
                <ns1:solidFill>
                  <ns1:schemeClr val="lt1"/>
                </ns1:solidFill>
                <ns1:latin typeface="BIZ UDPGothic"/>
                <ns1:ea typeface="BIZ UDPGothic"/>
                <ns1:cs typeface="BIZ UDPGothic"/>
                <ns1:sym typeface="BIZ UDPGothic"/>
              </ns1:rPr>
              <ns1:t>Marketin</ns1:t>
            </ns1:r>
            <ns1:r>
              <ns1:rPr b="1" lang="ja-JP" sz="3600">
                <ns1:solidFill>
                  <ns1:schemeClr val="lt1"/>
                </ns1:solidFill>
                <ns1:latin typeface="BIZ UDPGothic"/>
                <ns1:ea typeface="BIZ UDPGothic"/>
                <ns1:cs typeface="BIZ UDPGothic"/>
                <ns1:sym typeface="BIZ UDPGothic"/>
              </ns1:rPr>
              <ns1:t>g Suppor</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t Starti</ns1:t>
            </ns1:r>
            <ns1:r>
              <ns1:rPr b="1" lang="ja-JP" sz="2400">
                <ns1:solidFill>
                  <ns1:schemeClr val="lt1"/>
                </ns1:solidFill>
                <ns1:latin typeface="BIZ UDPGothic"/>
                <ns1:ea typeface="BIZ UDPGothic"/>
                <ns1:cs typeface="BIZ UDPGothic"/>
                <ns1:sym typeface="BIZ UDPGothic"/>
              </ns1:rPr>
              <ns1:t>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Supporting Southeast Asia Expansion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streamed to Southeast Asia at almost the same cost as in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actual streaming.</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available for post-webinar lead follow-up and secondary use of webinars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differs b</ns1:t>
              </ns1:r>
              <ns1:r>
                <ns1:rPr b="1" i="0" lang="ja-JP" sz="2400" u="none" cap="none" strike="noStrike">
                  <ns1:solidFill>
                    <ns1:schemeClr val="accent4"/>
                  </ns1:solidFill>
                  <ns1:latin typeface="BIZ UDPGothic"/>
                  <ns1:ea typeface="BIZ UDPGothic"/>
                  <ns1:cs typeface="BIZ UDPGothic"/>
                  <ns1:sym typeface="BIZ UDPGothic"/>
                </ns1:rPr>
                <ns1:t>y about 1</ns1:t>
              </ns1:r>
              <ns1:r>
                <ns1:rPr b="0" i="0" lang="ja-JP" sz="1600" u="none" cap="none" strike="noStrike">
                  <ns1:solidFill>
                    <ns1:schemeClr val="accent4"/>
                  </ns1:solidFill>
                  <ns1:latin typeface="BIZ UDPGothic"/>
                  <ns1:ea typeface="BIZ UDPGothic"/>
                  <ns1:cs typeface="BIZ UDPGothic"/>
                  <ns1:sym typeface="BIZ UDPGothic"/>
                </ns1:rPr>
                <ns1:t>00 times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builds tru</ns1:t>
              </ns1:r>
              <ns1:r>
                <ns1:rPr b="0" i="0" lang="ja-JP" sz="1600" u="none" cap="none" strike="noStrike">
                  <ns1:solidFill>
                    <ns1:schemeClr val="accent4"/>
                  </ns1:solidFill>
                  <ns1:latin typeface="BIZ UDPGothic"/>
                  <ns1:ea typeface="BIZ UDPGothic"/>
                  <ns1:cs typeface="BIZ UDPGothic"/>
                  <ns1:sym typeface="BIZ UDPGothic"/>
                </ns1:rPr>
                <ns1:t>st and re</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liability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'webinar-centered'?</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Provides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Obtaining 'real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 and post-event surveys as well as live polling and Q&amp;A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Attracting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For small webinars, participants are those with issues your products/services can resolve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Building trust through 'shared experiences'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an 'expert'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 sessions</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scratch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an initial contact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Owning about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Working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attracts participants for your webinars not by specifying attributes (segments) in emails, but by</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setting the webina</ns1:t>
            </ns1:r>
            <ns1:r>
              <ns1:rPr b="1" i="0" lang="ja-JP" sz="1600" u="sng" cap="none" strike="noStrike">
                <ns1:solidFill>
                  <ns1:schemeClr val="accent4"/>
                </ns1:solidFill>
                <ns1:latin typeface="BIZ UDPGothic"/>
                <ns1:ea typeface="BIZ UDPGothic"/>
                <ns1:cs typeface="BIZ UDPGothic"/>
                <ns1:sym typeface="BIZ UDPGothic"/>
              </ns1:rPr>
              <ns1:t>r theme (title, a</ns1:t>
            </ns1:r>
            <ns1:r>
              <ns1:rPr b="1" i="0" lang="ja-JP" sz="1800" u="sng" cap="none" strike="noStrike">
                <ns1:solidFill>
                  <ns1:schemeClr val="accent4"/>
                </ns1:solidFill>
                <ns1:latin typeface="BIZ UDPGothic"/>
                <ns1:ea typeface="BIZ UDPGothic"/>
                <ns1:cs typeface="BIZ UDPGothic"/>
                <ns1:sym typeface="BIZ UDPGothic"/>
              </ns1:rPr>
              <ns1:t>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・Mainly selling server/infrastructure services, SIers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webinars in-house but struggling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Even when requesting media to attract attendees, it wasn't successful</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Utilizing insights from hosting 1,000 webinars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annually and a 'trend analysis tool', Majisemi</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plans and proposes 'attractive event concepts'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Achieving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Struggled to convert marketing efforts, focused on trade shows, into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Repeatedly hosting webinars while exploring themes that attrac</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t a certain level of attendees and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Improved conversion rate from 10%→20%→50% while attracting around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Not resulting in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 sign-ups resulting in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Hosted webinars several times, attracting attendees successfully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Busy staff unable to provide adequate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 sign-ups resulting in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Foreign-owned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Consistently meeting attendance targets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AI-generated presentation scripts and AI digital human presentation delegation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 sign-ups resulting in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(addit</ns1:t>
                      </ns1:r>
                      <ns1:r>
                        <ns1:rPr lang="ja-JP" sz="1600" u="none" cap="none" strike="noStrike">
                          <ns1:solidFill>
                            <ns1:schemeClr val="accent4"/>
                          </ns1:solidFill>
                          <ns1:latin typeface="BIZ UDPGothic"/>
                          <ns1:ea typeface="BIZ UDPGothic"/>
                          <ns1:cs typeface="BIZ UDPGothic"/>
                          <ns1:sym typeface="BIZ UDPGothic"/>
                        </ns1:rPr>
                        <ns1: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Guaranteed business appointments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Hosting </ns1:t>
            </ns1:r>
            <ns1:r>
              <ns1:rPr b="1" i="0" lang="ja-JP" sz="1800" u="none" cap="none" strike="noStrike">
                <ns1:solidFill>
                  <ns1:schemeClr val="lt1"/>
                </ns1:solidFill>
                <ns1:latin typeface="BIZ UDPGothic"/>
                <ns1:ea typeface="BIZ UDPGothic"/>
                <ns1:cs typeface="BIZ UDPGothic"/>
                <ns1:sym typeface="BIZ UDPGothic"/>
              </ns1:rPr>
              <ns1:t>webinars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outside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right 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 out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Provided/for 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20 free slots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Attendants with experience in running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with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office)</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Publishing the recruitment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coordinate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Launch event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Create registration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Handle registrants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・Handle inquiries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・Verify event day procedures and requ</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ests
・Check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・Moderate the event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We will propose key points while coordinating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planner will send it to you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planner will gather information on the seminar theme shared in advance and create ideas for key points.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coordinated in the meeting, the planner will draft title and announcement text proposals.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proposal details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content review and feedback adjustments are completed,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and registered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by attendance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Registrations starting from 20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To accurately track attendance, we will prepare the registration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Actual billing will be based on the number of registrants up to the maximum number stated above. Registration will stop once capacity is reached.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For privacy reasons, the list will be delivered directly to the seminar host.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Billing will include not only participants but also no-shows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We will strive to attract attendees close to the upper limit, but attendance is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It is possible that no attendees may be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A fully performance-based plan allowing you to hold a webinar on a one-time basis.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Choose from 4 types of services depending on the level of responsibility you wish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participants.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charged for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Sample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Sample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Incorporation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publication in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attendance, we will prepare the registration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application acceptance will stop.</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For privacy reasons, the list will be delivered directly to the seminar host.</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When withdrawing, please contact us by email by the end of the month before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holds webinars repeatedly and uses PDCA to create better webinars. Membership requires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of planning, attracting attendees, hosting, and operation. We cannot support only attracting attendees,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regarding the seminar content (planning), it will be a "problem-solving type seminar" instead of a "product introduction." The product introduction will be conducted in the latter half of the presentation. The content of the seminar will be decided in consultation with Majisemi's planning team. It may not be possible to hold it on the theme you desire. If you want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Majisemi Club mentioned earlier, there is a penalty for cancellation within one year of contract start.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*Light plan in</ns1:t>
            </ns1:r>
            <ns1:r>
              <ns1:rPr b="1" i="0" lang="ja-JP" sz="1000" u="none" cap="none" strike="noStrike">
                <ns1:solidFill>
                  <ns1:schemeClr val="accent4"/>
                </ns1:solidFill>
                <ns1:latin typeface="BIZ UDPGothic"/>
                <ns1:ea typeface="BIZ UDPGothic"/>
                <ns1:cs typeface="BIZ UDPGothic"/>
                <ns1:sym typeface="BIZ UDPGothic"/>
              </ns1:rPr>
              <ns1:t>cludes 10 attraction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attraction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attraction slots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capacity for the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 webinar with 30 attendees in the first month, purchase an additional 20 attendee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unused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For 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the monthly fee covers 10 attendees and 20 attendees are attracted additionally.</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Sample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converting post-seminar meetings or want to strengthen your website content and SEO, please consider the cost-effective package plan below.</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product/service?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Attendee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attendees from the first month are also possible</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attendees, etc., is also possible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Do not attract attendees above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 webinar and billing at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application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For privacy reasons, the list will be delivered directly to the seminar host.</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automatically renews every three months and will continue similarly.</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via email by the end of the month before the withdrawal month if you wish to cancel.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with business talks.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attendees and 3 cases, it will be carried over within the quarter or to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an additional seminar. (The goal is to achieve it initially)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three</ns1:t>
            </ns1:r>
            <ns1:r>
              <ns1:rPr b="1" i="0" lang="ja-JP" sz="800" u="none" cap="none" strike="noStrike">
                <ns1:solidFill>
                  <ns1:schemeClr val="accent4"/>
                </ns1:solidFill>
                <ns1:latin typeface="BIZ UDPGothic"/>
                <ns1:ea typeface="BIZ UDPGothic"/>
                <ns1:cs typeface="BIZ UDPGothic"/>
                <ns1:sym typeface="BIZ UDPGothic"/>
              </ns1:rPr>
              <ns1:t> months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renews automatically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meetings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Free MajiFollow included</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 not met, carry over shortfall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31+ attendees,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consultations free with Majisemi Club's consultation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Consultation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audience and consultations!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Sample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audience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done up to 4 times a year.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executed for up to 120 people annually.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MajiFollow Plus includes monthly activity costs. A success fee (¥30,000 per appointment) is charged additionally upon appointment acquisition.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audience slots are granted one year after joining Majisemi Club, and are granted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ensure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leads to business discussions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effectiveness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 Please consu</ns1:t>
            </ns1:r>
            <ns1:r>
              <ns1:rPr b="0" i="0" lang="ja-JP" sz="1800" u="none" cap="none" strike="noStrike">
                <ns1:solidFill>
                  <ns1:schemeClr val="accent4"/>
                </ns1:solidFill>
                <ns1:latin typeface="BIZ UDPGothic"/>
                <ns1:ea typeface="BIZ UDPGothic"/>
                <ns1:cs typeface="BIZ UDPGothic"/>
                <ns1:sym typeface="BIZ UDPGothic"/>
              </ns1:rPr>
              <ns1:t>lt individually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attendees and absentees by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an SEO-conscious article of about 3,000 characters based on the seminar content. By posting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allows you to receive and reuse seminar videos.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Provided free of charge within certain usage limits. During trials, both paid and free provisions are not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unpopular. Therefore, we will edit and provide videos of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Plan and host themes that lead to more appointments (comparisons with other companies, product introductions, demos, etc.) for those who have previously registered for your company's webinar (your prospective customers).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the operation of your seminar. We handle the creation of the registration page, management of registrants, provision of Zoom, and facilitation on the day. (Attracting participants is not included. Your company must handle participant acquisition.)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Facilitated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"Evangelist AI" Digital Terada's keynote speech service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Utilizing generative AI, "Evangelist AI" Digital Terada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each～</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In units of 10, with separate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Strategies to achieve higher rankings in YouTube and Google video searches. Majisemi will create a dedicated AI avatar and produce explanatory video content. Scripts are also provided, and can be used for blogs.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Separate initial cost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competitive product comparison videos to strongly communicate the strengths of your products. Majisemi will create a dedicated AI avatar and produce product comparison video content. These can also be streamed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completing the "formal application" from Majikan (Majisemi management screen) or after receiving the order/registration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hosting,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MajiFollow,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is a delay in adjustments to the title, announcement text, etc., and the webinar cannot be made public by 5 PM, 10 business days before the event, it will be treated as a cancellation and the above cancellation fees will apply.</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are possible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Due to the principles of the Majisemi Club, if you cancel within one year of starting the Majisemi Club contract, a penalty will be enforced. Please be aware. (The difference in cost compared to the visitor rate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additional charges.</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Maximum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completed 4 weeks before the event, there are no additional charges, but the event may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final application is submitted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"Majisemi," a seminar marketing service specializing in IT and manufacturing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with a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outstanding technologies and their potential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Communicating to end-users not the technology itself, but how it can solve their problems, in a clear manner.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G.K.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(Distributor)</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busine</ns1:t>
            </ns1:r>
            <ns1:r>
              <ns1:rPr b="0" i="0" lang="ja-JP" sz="1800" u="none" cap="none" strike="noStrike">
                <ns1:solidFill>
                  <ns1:schemeClr val="accent4"/>
                </ns1:solidFill>
                <ns1:latin typeface="BIZ UDPGothic"/>
                <ns1:ea typeface="BIZ UDPGothic"/>
                <ns1:cs typeface="BIZ UDPGothic"/>
                <ns1:sym typeface="BIZ UDPGothic"/>
              </ns1:rPr>
              <ns1:t>ss partners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sem</ns1:t>
            </ns1:r>
            <ns1:r>
              <ns1:rPr b="0" i="0" lang="ja-JP" sz="1800" u="none" cap="none" strike="noStrike">
                <ns1:solidFill>
                  <ns1:schemeClr val="accent4"/>
                </ns1:solidFill>
                <ns1:latin typeface="BIZ UDPGothic"/>
                <ns1:ea typeface="BIZ UDPGothic"/>
                <ns1:cs typeface="BIZ UDPGothic"/>
                <ns1:sym typeface="BIZ UDPGothic"/>
              </ns1:rPr>
              <ns1:t>inars held is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opportunities with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・Webサイト（コンテンツマーケティング）</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